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60" r:id="rId4"/>
    <p:sldId id="361" r:id="rId5"/>
    <p:sldId id="441" r:id="rId6"/>
    <p:sldId id="442" r:id="rId7"/>
    <p:sldId id="368" r:id="rId8"/>
    <p:sldId id="369" r:id="rId9"/>
    <p:sldId id="417" r:id="rId10"/>
    <p:sldId id="443" r:id="rId11"/>
    <p:sldId id="419" r:id="rId12"/>
    <p:sldId id="420" r:id="rId13"/>
    <p:sldId id="422" r:id="rId14"/>
    <p:sldId id="408" r:id="rId15"/>
    <p:sldId id="331" r:id="rId16"/>
    <p:sldId id="298" r:id="rId17"/>
    <p:sldId id="29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3CF52-2E39-4465-B339-7132218FFF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58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3CF52-2E39-4465-B339-7132218FFFB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28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last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7AD38-C1D8-4C9C-A1D6-CEA491CD6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to the end of the list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add(T element) {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90559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first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7AD38-C1D8-4C9C-A1D6-CEA491CD6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Removes the first thing in the list and returns it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removeFirst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51617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Of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C23CE-F5C5-405A-A6C7-10F6472FD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Returns the index of the first occurrence of a specified element or -1 if this list does not contain the element</a:t>
            </a:r>
          </a:p>
          <a:p>
            <a:endParaRPr lang="en-US" dirty="0"/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(Object element) {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78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at index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221C24-97E8-4537-9696-DC3C23938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Inserts the specified element at the specified position in this list (shifting others down automatically)</a:t>
            </a:r>
          </a:p>
          <a:p>
            <a:endParaRPr lang="en-US" dirty="0"/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index, T element) {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09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val="2488916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 implementation with linked lists</a:t>
            </a:r>
          </a:p>
          <a:p>
            <a:r>
              <a:rPr lang="en-US" dirty="0"/>
              <a:t>Queue implementation with linked lists</a:t>
            </a:r>
          </a:p>
          <a:p>
            <a:r>
              <a:rPr lang="en-US" dirty="0"/>
              <a:t>Review for Exam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reading Chapter 3</a:t>
            </a:r>
          </a:p>
          <a:p>
            <a:r>
              <a:rPr lang="en-US" dirty="0"/>
              <a:t>Keep working on Project 1</a:t>
            </a:r>
          </a:p>
          <a:p>
            <a:pPr lvl="1"/>
            <a:r>
              <a:rPr lang="en-US" b="1" dirty="0"/>
              <a:t>Due this Friday, </a:t>
            </a:r>
            <a:r>
              <a:rPr lang="en-US" b="1"/>
              <a:t>September 20 </a:t>
            </a:r>
            <a:r>
              <a:rPr lang="en-US" b="1" dirty="0"/>
              <a:t>by midnight</a:t>
            </a:r>
          </a:p>
          <a:p>
            <a:r>
              <a:rPr lang="en-US" b="1" dirty="0">
                <a:solidFill>
                  <a:srgbClr val="00B050"/>
                </a:solidFill>
              </a:rPr>
              <a:t>Exam 1 next 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Array implementation of queues</a:t>
            </a:r>
          </a:p>
          <a:p>
            <a:r>
              <a:rPr lang="en-US" dirty="0"/>
              <a:t>Started linked 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Bitmap Manipulator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2770649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</a:t>
            </a:r>
            <a:r>
              <a:rPr lang="en-US"/>
              <a:t>of flexibility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protecting nodes implementation</a:t>
            </a:r>
          </a:p>
          <a:p>
            <a:r>
              <a:rPr lang="en-US" dirty="0"/>
              <a:t>Generic class providing nodes with arbitrary type</a:t>
            </a:r>
          </a:p>
          <a:p>
            <a:r>
              <a:rPr lang="en-US" dirty="0"/>
              <a:t>Generic class with the addition of iterators</a:t>
            </a:r>
          </a:p>
        </p:txBody>
      </p:sp>
    </p:spTree>
    <p:extLst>
      <p:ext uri="{BB962C8B-B14F-4D97-AF65-F5344CB8AC3E}">
        <p14:creationId xmlns:p14="http://schemas.microsoft.com/office/powerpoint/2010/main" val="337647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Singly linked list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Node consists of data and a single next pointer</a:t>
            </a:r>
          </a:p>
          <a:p>
            <a:r>
              <a:rPr lang="en-US"/>
              <a:t>Advantages: fast and easy to implement</a:t>
            </a:r>
          </a:p>
          <a:p>
            <a:r>
              <a:rPr lang="en-US"/>
              <a:t>Disadvantages: forward movement only</a:t>
            </a:r>
            <a:endParaRPr lang="en-US" dirty="0"/>
          </a:p>
        </p:txBody>
      </p:sp>
      <p:cxnSp>
        <p:nvCxnSpPr>
          <p:cNvPr id="4" name="Straight Arrow Connector 3"/>
          <p:cNvCxnSpPr>
            <a:stCxn id="10" idx="3"/>
            <a:endCxn id="11" idx="1"/>
          </p:cNvCxnSpPr>
          <p:nvPr/>
        </p:nvCxnSpPr>
        <p:spPr>
          <a:xfrm>
            <a:off x="45720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11" idx="3"/>
            <a:endCxn id="12" idx="1"/>
          </p:cNvCxnSpPr>
          <p:nvPr/>
        </p:nvCxnSpPr>
        <p:spPr>
          <a:xfrm>
            <a:off x="73152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hape 5"/>
          <p:cNvCxnSpPr>
            <a:stCxn id="12" idx="3"/>
          </p:cNvCxnSpPr>
          <p:nvPr/>
        </p:nvCxnSpPr>
        <p:spPr>
          <a:xfrm>
            <a:off x="10058400" y="50292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hape 6"/>
          <p:cNvCxnSpPr>
            <a:endCxn id="10" idx="1"/>
          </p:cNvCxnSpPr>
          <p:nvPr/>
        </p:nvCxnSpPr>
        <p:spPr>
          <a:xfrm rot="16200000" flipH="1">
            <a:off x="2171700" y="4457700"/>
            <a:ext cx="762000" cy="3810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0" y="5874604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52600" y="38100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head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43200" y="45720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86400" y="45720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29600" y="45720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Doubly linked list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034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Node consists of data, a next pointer, and a previous pointer</a:t>
            </a:r>
          </a:p>
          <a:p>
            <a:r>
              <a:rPr lang="en-US" dirty="0"/>
              <a:t>Advantages: bi-directional movement</a:t>
            </a:r>
          </a:p>
          <a:p>
            <a:r>
              <a:rPr lang="en-US" dirty="0"/>
              <a:t>Disadvantages: slower, 4 pointers must change for every insert/delete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5027612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73152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hape 5"/>
          <p:cNvCxnSpPr/>
          <p:nvPr/>
        </p:nvCxnSpPr>
        <p:spPr>
          <a:xfrm flipV="1">
            <a:off x="10058400" y="41148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0" y="33528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36576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head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572000" y="5408612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7315200" y="5410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hape 19"/>
          <p:cNvCxnSpPr/>
          <p:nvPr/>
        </p:nvCxnSpPr>
        <p:spPr>
          <a:xfrm flipH="1">
            <a:off x="2438400" y="54102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hape 21"/>
          <p:cNvCxnSpPr/>
          <p:nvPr/>
        </p:nvCxnSpPr>
        <p:spPr>
          <a:xfrm flipH="1" flipV="1">
            <a:off x="2438400" y="4114800"/>
            <a:ext cx="228600" cy="914400"/>
          </a:xfrm>
          <a:prstGeom prst="bentConnector2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hape 22"/>
          <p:cNvCxnSpPr/>
          <p:nvPr/>
        </p:nvCxnSpPr>
        <p:spPr>
          <a:xfrm>
            <a:off x="10058400" y="5410200"/>
            <a:ext cx="228600" cy="914400"/>
          </a:xfrm>
          <a:prstGeom prst="bentConnector2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7432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864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296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57400" y="61722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77400" y="6320136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Let's try a simple definition for a generic doubly linked list: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LinkedList&lt;T&gt;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Node&lt;T&gt; {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 data;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Node&lt;T&gt; next;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Node&lt;T&gt; previous;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Node&lt;T&gt; head = null;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Node&lt;T&gt; tail = null;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private 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6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1585</TotalTime>
  <Words>361</Words>
  <Application>Microsoft Office PowerPoint</Application>
  <PresentationFormat>Widescreen</PresentationFormat>
  <Paragraphs>92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1</vt:lpstr>
      <vt:lpstr>Implementations</vt:lpstr>
      <vt:lpstr>Levels of flexibility</vt:lpstr>
      <vt:lpstr>Singly linked list</vt:lpstr>
      <vt:lpstr>Doubly linked list</vt:lpstr>
      <vt:lpstr>Definition</vt:lpstr>
      <vt:lpstr>Add last</vt:lpstr>
      <vt:lpstr>Remove first</vt:lpstr>
      <vt:lpstr>Index Of</vt:lpstr>
      <vt:lpstr>Add at index i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267</cp:revision>
  <dcterms:created xsi:type="dcterms:W3CDTF">2009-08-24T20:26:10Z</dcterms:created>
  <dcterms:modified xsi:type="dcterms:W3CDTF">2024-09-17T20:37:05Z</dcterms:modified>
</cp:coreProperties>
</file>